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>
      <p:cViewPr varScale="1">
        <p:scale>
          <a:sx n="41" d="100"/>
          <a:sy n="41" d="100"/>
        </p:scale>
        <p:origin x="118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5C39C-571C-4E65-A91A-CA21CBC4C5E2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1285D-D6A9-42FD-9FA2-5E4F454BFC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32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78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720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87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99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31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86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29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86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E347-DDB4-4B4E-959B-CA1F97A8BBE7}" type="datetimeFigureOut">
              <a:rPr lang="fr-FR" smtClean="0"/>
              <a:t>30/11/2020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022A-42C0-45AF-B093-E5A3A0764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40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871703" y="764703"/>
            <a:ext cx="54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fr-FR" sz="2800" b="1" kern="0" dirty="0">
                <a:solidFill>
                  <a:srgbClr val="00A6E1"/>
                </a:solidFill>
                <a:latin typeface="Helvetica"/>
                <a:ea typeface="+mj-ea"/>
                <a:cs typeface="Arial"/>
              </a:rPr>
              <a:t>MODULE D’ANGLAIS </a:t>
            </a:r>
            <a:br>
              <a:rPr lang="en-US" altLang="fr-FR" sz="2800" b="1" kern="0" dirty="0">
                <a:solidFill>
                  <a:srgbClr val="00A6E1"/>
                </a:solidFill>
                <a:latin typeface="Helvetica"/>
                <a:ea typeface="+mj-ea"/>
                <a:cs typeface="Arial"/>
              </a:rPr>
            </a:br>
            <a:r>
              <a:rPr lang="en-US" altLang="fr-FR" sz="2800" b="1" kern="0" dirty="0" smtClean="0">
                <a:solidFill>
                  <a:srgbClr val="00A6E1"/>
                </a:solidFill>
                <a:latin typeface="Helvetica"/>
                <a:ea typeface="+mj-ea"/>
                <a:cs typeface="Arial"/>
              </a:rPr>
              <a:t>SPI9 – SPI10</a:t>
            </a:r>
            <a:endParaRPr lang="fr-FR" sz="4400" b="1" dirty="0">
              <a:solidFill>
                <a:srgbClr val="008F9B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65897" y="3429000"/>
            <a:ext cx="4762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>
                <a:solidFill>
                  <a:srgbClr val="000000"/>
                </a:solidFill>
                <a:latin typeface="Arial" charset="0"/>
                <a:cs typeface="Arial" charset="0"/>
              </a:rPr>
              <a:t>WORKING - TRAVELLING - SOCIALIZING </a:t>
            </a:r>
            <a:endParaRPr lang="fr-FR" kern="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/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Picture 2" descr="C:\Users\Roger &amp; Annie\Pictures\article-0-1CB9895900000578-770_634x3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916113"/>
            <a:ext cx="85407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Users\Roger &amp; Annie\Pictures\image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985963"/>
            <a:ext cx="534987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C:\Users\Roger &amp; Annie\Pictures\australi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2443163"/>
            <a:ext cx="534987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C:\Users\Roger &amp; Annie\Pictures\nz-fla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443163"/>
            <a:ext cx="5461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C:\Users\Roger &amp; Annie\Pictures\téléchargement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38" y="1985963"/>
            <a:ext cx="53975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668470" y="4441213"/>
            <a:ext cx="5508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Évoluer dans un contexte de conférence internationale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745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711351" y="3212976"/>
            <a:ext cx="72728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Compétences 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transversales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mr-IN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Interactions sociales.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Situations de communication professionnelle</a:t>
            </a:r>
            <a:r>
              <a:rPr lang="fr-F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 réelle en immersion : déjeuner professionnel.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27502" y="1039912"/>
            <a:ext cx="116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OBJECTIFS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3568" y="1709052"/>
            <a:ext cx="79944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8F9B"/>
                </a:solidFill>
              </a:rPr>
              <a:t>Scénario</a:t>
            </a:r>
          </a:p>
          <a:p>
            <a:pPr marL="0" lvl="1"/>
            <a:endParaRPr lang="fr-FR" altLang="fr-FR" sz="1600" kern="0" dirty="0" smtClean="0">
              <a:latin typeface="Trebuchet MS" panose="020B0603020202020204" pitchFamily="34" charset="0"/>
            </a:endParaRPr>
          </a:p>
          <a:p>
            <a:pPr marL="0" lvl="1"/>
            <a:r>
              <a:rPr lang="fr-FR" altLang="fr-FR" sz="1600" kern="0" dirty="0" smtClean="0">
                <a:latin typeface="Trebuchet MS" panose="020B0603020202020204" pitchFamily="34" charset="0"/>
              </a:rPr>
              <a:t>Situations </a:t>
            </a:r>
            <a:r>
              <a:rPr lang="fr-FR" altLang="fr-FR" sz="1600" kern="0" dirty="0">
                <a:latin typeface="Trebuchet MS" panose="020B0603020202020204" pitchFamily="34" charset="0"/>
              </a:rPr>
              <a:t>rencontrées en amont ou lors d’un colloque ou conférence internationale</a:t>
            </a:r>
            <a:r>
              <a:rPr lang="fr-FR" altLang="fr-FR" kern="0" dirty="0" smtClean="0"/>
              <a:t>.</a:t>
            </a:r>
          </a:p>
          <a:p>
            <a:pPr marL="0" lvl="1"/>
            <a:endParaRPr lang="fr-FR" altLang="fr-FR" kern="0" dirty="0"/>
          </a:p>
          <a:p>
            <a:r>
              <a:rPr lang="fr-FR" sz="1400" b="1" dirty="0" smtClean="0">
                <a:solidFill>
                  <a:srgbClr val="008F9B"/>
                </a:solidFill>
              </a:rPr>
              <a:t>- Jeux de rôles et mises en situation</a:t>
            </a:r>
            <a:endParaRPr lang="fr-FR" sz="1400" b="1" dirty="0">
              <a:solidFill>
                <a:srgbClr val="008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3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36094" y="1700808"/>
            <a:ext cx="727280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dirty="0"/>
              <a:t>Cette formation vise à vous faire acquérir les compétences suivantes </a:t>
            </a:r>
            <a:r>
              <a:rPr lang="fr-FR" sz="1600" dirty="0" smtClean="0"/>
              <a:t>:</a:t>
            </a:r>
          </a:p>
          <a:p>
            <a:pPr>
              <a:defRPr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 Se présenter, décrire son environnement (localisation et professionnel)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Participer à une réunion, une conférence </a:t>
            </a:r>
            <a:r>
              <a:rPr lang="fr-FR" sz="1400" dirty="0" smtClean="0"/>
              <a:t>(poster sessions) </a:t>
            </a: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Comprendre et communiquer des informations dans différentes situations professionnelles formelles ou informelles (réunion, r</a:t>
            </a:r>
            <a:r>
              <a:rPr lang="fr-FR" sz="1400" dirty="0" smtClean="0"/>
              <a:t>édaction de courriels, téléphone </a:t>
            </a:r>
            <a:r>
              <a:rPr lang="fr-FR" sz="1400" dirty="0"/>
              <a:t>…)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Suivre des conférences en langue anglaise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400" dirty="0"/>
              <a:t>Echanger avec ses pairs de manière informelle lors d’une pause café, d’un diner de gala ou d’une réception lors d’une conférence internationale.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915816" y="908720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008F9B"/>
                </a:solidFill>
              </a:rPr>
              <a:t>Transversal </a:t>
            </a:r>
            <a:r>
              <a:rPr lang="fr-FR" sz="3200" b="1" dirty="0" err="1">
                <a:solidFill>
                  <a:srgbClr val="008F9B"/>
                </a:solidFill>
              </a:rPr>
              <a:t>skills</a:t>
            </a:r>
            <a:endParaRPr lang="fr-FR" sz="3200" b="1" dirty="0">
              <a:solidFill>
                <a:srgbClr val="008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8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19904" y="1705163"/>
            <a:ext cx="7272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b="1" dirty="0" smtClean="0"/>
              <a:t>Nombre de participants : </a:t>
            </a:r>
            <a:r>
              <a:rPr lang="fr-FR" sz="1600" dirty="0" smtClean="0"/>
              <a:t>14 personnes</a:t>
            </a:r>
            <a:endParaRPr lang="fr-FR" sz="1600" b="1" dirty="0" smtClean="0"/>
          </a:p>
          <a:p>
            <a:pPr>
              <a:defRPr/>
            </a:pPr>
            <a:r>
              <a:rPr lang="fr-FR" sz="1600" b="1" dirty="0" smtClean="0"/>
              <a:t>Dates</a:t>
            </a:r>
            <a:r>
              <a:rPr lang="fr-FR" sz="1600" dirty="0"/>
              <a:t> : </a:t>
            </a:r>
            <a:r>
              <a:rPr lang="fr-FR" sz="1600" dirty="0" smtClean="0"/>
              <a:t>3 </a:t>
            </a:r>
            <a:r>
              <a:rPr lang="fr-FR" sz="1600" dirty="0"/>
              <a:t>jours, </a:t>
            </a:r>
            <a:r>
              <a:rPr lang="fr-FR" sz="1600" dirty="0" smtClean="0"/>
              <a:t>Mai 2021</a:t>
            </a:r>
          </a:p>
          <a:p>
            <a:r>
              <a:rPr lang="fr-FR" sz="1600" dirty="0" smtClean="0"/>
              <a:t>Test de positionnement en ligne pour intégrer l’un ou l’autre des modules</a:t>
            </a:r>
          </a:p>
          <a:p>
            <a:pPr>
              <a:defRPr/>
            </a:pPr>
            <a:r>
              <a:rPr lang="fr-FR" sz="1600" b="1" dirty="0"/>
              <a:t>Horaires</a:t>
            </a:r>
            <a:r>
              <a:rPr lang="fr-FR" sz="1600" dirty="0"/>
              <a:t> : De 9 h à 12 h et de 13h30 à 16h30</a:t>
            </a:r>
          </a:p>
          <a:p>
            <a:pPr>
              <a:defRPr/>
            </a:pPr>
            <a:r>
              <a:rPr lang="fr-FR" sz="1600" b="1" dirty="0"/>
              <a:t>Lieu</a:t>
            </a:r>
            <a:r>
              <a:rPr lang="fr-FR" sz="1600" dirty="0"/>
              <a:t> : Bâtiment PME (sur le campus des </a:t>
            </a:r>
            <a:r>
              <a:rPr lang="fr-FR" sz="1600" dirty="0" err="1"/>
              <a:t>Cézeaux</a:t>
            </a:r>
            <a:r>
              <a:rPr lang="fr-FR" sz="1600" dirty="0"/>
              <a:t>)</a:t>
            </a:r>
          </a:p>
          <a:p>
            <a:endParaRPr lang="fr-FR" sz="1600" dirty="0" smtClean="0"/>
          </a:p>
          <a:p>
            <a:r>
              <a:rPr lang="fr-FR" sz="1600" dirty="0" smtClean="0"/>
              <a:t>SPI 9</a:t>
            </a:r>
            <a:endParaRPr lang="fr-FR" sz="1600" dirty="0"/>
          </a:p>
          <a:p>
            <a:r>
              <a:rPr lang="fr-FR" sz="1600" dirty="0"/>
              <a:t>Lundi 3 mai </a:t>
            </a:r>
            <a:r>
              <a:rPr lang="fr-FR" sz="1600" dirty="0" smtClean="0"/>
              <a:t>2021</a:t>
            </a:r>
            <a:endParaRPr lang="fr-FR" sz="1600" dirty="0"/>
          </a:p>
          <a:p>
            <a:r>
              <a:rPr lang="fr-FR" sz="1600" dirty="0"/>
              <a:t>Mardi 4 mai </a:t>
            </a:r>
            <a:r>
              <a:rPr lang="fr-FR" sz="1600" dirty="0" smtClean="0"/>
              <a:t>2021</a:t>
            </a:r>
            <a:endParaRPr lang="fr-FR" sz="1600" dirty="0"/>
          </a:p>
          <a:p>
            <a:r>
              <a:rPr lang="fr-FR" sz="1600" dirty="0"/>
              <a:t>Jeudi 6 mai 2021 avec repas ou buffet en immersion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SPI </a:t>
            </a:r>
            <a:r>
              <a:rPr lang="fr-FR" sz="1600" dirty="0" smtClean="0"/>
              <a:t>10</a:t>
            </a:r>
            <a:endParaRPr lang="fr-FR" sz="1600" dirty="0"/>
          </a:p>
          <a:p>
            <a:r>
              <a:rPr lang="fr-FR" sz="1600" dirty="0"/>
              <a:t>Lundi 17 mai 2021</a:t>
            </a:r>
          </a:p>
          <a:p>
            <a:r>
              <a:rPr lang="fr-FR" sz="1600" dirty="0"/>
              <a:t>Mardi 18 mai 2021</a:t>
            </a:r>
          </a:p>
          <a:p>
            <a:r>
              <a:rPr lang="fr-FR" sz="1600" dirty="0"/>
              <a:t>Jeudi 20 mai 2021 avec repas ou buffet en immersion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915816" y="908720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008F9B"/>
                </a:solidFill>
              </a:rPr>
              <a:t>Modalités 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19904" y="5490815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fr-FR" dirty="0"/>
          </a:p>
          <a:p>
            <a:r>
              <a:rPr lang="en-GB" altLang="fr-FR" dirty="0"/>
              <a:t>Gilmour.fontaine@uca.fr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97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1293813"/>
            <a:ext cx="4746277" cy="356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250825" y="404813"/>
            <a:ext cx="86566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Lieu:  SCLV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,  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5">
                    <a:lumMod val="75000"/>
                  </a:schemeClr>
                </a:solidFill>
              </a:rPr>
              <a:t>bâtiment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</a:rPr>
              <a:t>PME,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</a:rPr>
              <a:t>Cézeaux</a:t>
            </a:r>
            <a:endParaRPr lang="en-US" sz="3200" dirty="0"/>
          </a:p>
        </p:txBody>
      </p:sp>
      <p:sp>
        <p:nvSpPr>
          <p:cNvPr id="19" name="Flèche vers le bas 18"/>
          <p:cNvSpPr/>
          <p:nvPr/>
        </p:nvSpPr>
        <p:spPr>
          <a:xfrm rot="13129011">
            <a:off x="4691745" y="2869629"/>
            <a:ext cx="243105" cy="538832"/>
          </a:xfrm>
          <a:prstGeom prst="downArrow">
            <a:avLst/>
          </a:prstGeom>
          <a:solidFill>
            <a:schemeClr val="accent5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56550" y="4365625"/>
            <a:ext cx="576263" cy="12239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ZoneTexte 26"/>
          <p:cNvSpPr txBox="1"/>
          <p:nvPr/>
        </p:nvSpPr>
        <p:spPr>
          <a:xfrm>
            <a:off x="122238" y="5630863"/>
            <a:ext cx="878522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Au SCLV – Formation Continue – </a:t>
            </a:r>
            <a:r>
              <a:rPr lang="en-US" sz="1600" b="1" dirty="0" err="1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US" sz="1600" b="1" dirty="0" err="1" smtClean="0">
                <a:solidFill>
                  <a:schemeClr val="accent5">
                    <a:lumMod val="50000"/>
                  </a:schemeClr>
                </a:solidFill>
              </a:rPr>
              <a:t>ours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du </a:t>
            </a:r>
            <a:r>
              <a:rPr lang="en-US" sz="1600" b="1" dirty="0" err="1" smtClean="0">
                <a:solidFill>
                  <a:schemeClr val="accent5">
                    <a:lumMod val="50000"/>
                  </a:schemeClr>
                </a:solidFill>
              </a:rPr>
              <a:t>soir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, Certifications 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CLES, </a:t>
            </a:r>
            <a:r>
              <a:rPr lang="en-US" sz="1600" b="1" dirty="0" err="1">
                <a:solidFill>
                  <a:schemeClr val="accent5">
                    <a:lumMod val="50000"/>
                  </a:schemeClr>
                </a:solidFill>
              </a:rPr>
              <a:t>Toeic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5">
                    <a:lumMod val="50000"/>
                  </a:schemeClr>
                </a:solidFill>
              </a:rPr>
              <a:t>Toefl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, DCL…</a:t>
            </a:r>
          </a:p>
        </p:txBody>
      </p:sp>
    </p:spTree>
    <p:extLst>
      <p:ext uri="{BB962C8B-B14F-4D97-AF65-F5344CB8AC3E}">
        <p14:creationId xmlns:p14="http://schemas.microsoft.com/office/powerpoint/2010/main" val="8228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271</Words>
  <Application>Microsoft Office PowerPoint</Application>
  <PresentationFormat>Affichage à l'écran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Mangal</vt:lpstr>
      <vt:lpstr>Trebuchet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Aurélien RACAULT</dc:creator>
  <cp:lastModifiedBy>Ghita BOUZABOUNE</cp:lastModifiedBy>
  <cp:revision>15</cp:revision>
  <cp:lastPrinted>2018-11-20T08:00:37Z</cp:lastPrinted>
  <dcterms:created xsi:type="dcterms:W3CDTF">2016-10-18T12:03:56Z</dcterms:created>
  <dcterms:modified xsi:type="dcterms:W3CDTF">2020-11-30T09:58:06Z</dcterms:modified>
</cp:coreProperties>
</file>